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134959469" r:id="rId3"/>
    <p:sldId id="21349594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8ADC8F-4E15-41EE-9D80-63DD875E2A68}">
          <p14:sldIdLst>
            <p14:sldId id="284"/>
            <p14:sldId id="2134959469"/>
            <p14:sldId id="21349594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43B"/>
    <a:srgbClr val="F28B0E"/>
    <a:srgbClr val="EFEFEF"/>
    <a:srgbClr val="45192C"/>
    <a:srgbClr val="102769"/>
    <a:srgbClr val="6D8DE9"/>
    <a:srgbClr val="92545F"/>
    <a:srgbClr val="6A9858"/>
    <a:srgbClr val="4C6CB9"/>
    <a:srgbClr val="F66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33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110D-9302-4CDA-8443-CBCF23412A7D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1334-20E3-4DB0-9B87-F440FB2B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8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3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BDB8-9AC9-4A2D-BF17-D36369562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0E38D-0627-4F6D-9B23-DFBF5B822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44B3-971C-40E7-A5A9-652A41C2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1E12-5D8B-4452-8CEB-2CD214A5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3BF42-6613-4644-9596-447CD55B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9E8F-68EC-4C33-921B-F898C796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74301-FAF4-41C5-A2B7-D2CEEE24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9BBC8-3D1E-44E5-B65A-EE93A74A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0596-6F3C-488F-B6DD-E56B88E0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99A93-B203-4411-BB61-2C9DF338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A1CA7-A809-4355-864D-AEE56BF68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FFD22-4A80-4921-8B9E-54251615C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20B8F-BBE3-4CA5-9299-538FE211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44FC9-9BA1-4791-893E-BFB806AA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1143-EB93-4D72-A272-8C57706A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0CF-4D37-4A95-8AB2-C8C7D204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DEEFC-51DD-4D83-B4FE-7C10173B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FB9B-2EA2-4967-BA5F-C1C83D4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6CED-DB8D-4C60-AD76-18C99E5E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7BB9-77EF-47C6-9806-77D01DA7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D9-1D91-4613-9986-3401D073A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9552-6AB6-4617-B97B-28CD943FC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59018-5F6B-4297-B929-65FA0F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8C7B-2D4F-409E-BBE1-60AFB0ED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60967-9F7B-4F9C-BA4F-DB74F060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DFF7-C674-48AE-8289-D949232F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42F-EF61-4AC0-9FFB-9F3C5083B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8465C-56D6-4750-9D48-C9DB27E75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DAB6-E520-438A-8E0F-C48A6903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E5116-EAB8-44A7-986F-83F9D256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89350-F86C-4C87-BC2F-8C3EC458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EC85-963C-4143-A7F6-FBEF34FD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3B26-E12B-450B-A4F2-70A0E238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28F7-7198-4B42-8F30-C1317C1B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95520-E628-49BD-9178-FBE241EBA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E909F-37B7-4AF7-9711-492D461A0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26308-6441-4A76-9B03-CB20C9D3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C6F1E-F044-431A-B55E-84D6F051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846D3-3E7B-4B78-93E3-14C4124F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4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60ED-96A4-4627-9295-9062A2E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E926F-0CFB-4DC3-BFFF-361A88AD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24397-2362-4AE8-8CBD-56643881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A47B5-34A1-4CC1-AC0B-0A24C486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76634-2A16-408A-BA44-8A85FCB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9353F-4172-44E3-B942-F6F55B3D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0121C-C58C-41B3-ACD1-281F69F6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37FC-3C16-44F3-93E2-E9229DD0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D2FBE-4645-4044-A2CC-0FB2D582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3B970-2C50-4A96-AF46-DF046706C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99DE-778B-40FF-B4D9-85856EF7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FC65B-3C42-4662-9A42-005EA875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DCC01-35B7-420B-B0CE-8A2D9821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EA43-760D-42A2-81A8-59E6350A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2D833-3BDD-473E-96F0-B7955BC3A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023EE-ADE3-4706-8BD4-AF8C0D5F3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EE4EC-A05D-47DF-BEB1-D9715BCB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F3014-F89B-4E35-882F-ACF64DE9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7A14-11AB-4263-8075-B6CD606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CE6BC-A3B3-4F04-B2A5-7700016B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68989-2FBC-428C-9398-3A02068C6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7A1D9-D75F-4824-9C5E-B8155DA91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C6EC20E1-25DF-4FAB-9FE3-4CB7D8C2DDF0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FA4F-B09A-4217-A78A-8998A0BB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6406-4C96-4101-AF1F-9E7614353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40635AE7-6A58-4147-B5F3-7149194C2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8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030" y="301971"/>
            <a:ext cx="10969943" cy="711081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Value Proposition Canvas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24E9B32-7332-F21F-21FB-A9A791B55035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95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VALUE PROPOSITION CANVAS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1B6DE0-E8ED-423E-F653-C41C0076D7F3}"/>
              </a:ext>
            </a:extLst>
          </p:cNvPr>
          <p:cNvSpPr txBox="1"/>
          <p:nvPr/>
        </p:nvSpPr>
        <p:spPr>
          <a:xfrm>
            <a:off x="1188211" y="1191751"/>
            <a:ext cx="23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product or service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59A149-8E03-BDFA-FB7F-64A4B571B7B4}"/>
              </a:ext>
            </a:extLst>
          </p:cNvPr>
          <p:cNvSpPr txBox="1"/>
          <p:nvPr/>
        </p:nvSpPr>
        <p:spPr>
          <a:xfrm>
            <a:off x="7028090" y="1171755"/>
            <a:ext cx="276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customer’s experience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32C0F5-34A5-7792-EF71-3B84D6E56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543" y="1591944"/>
            <a:ext cx="10162913" cy="42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5195-AA01-0290-41A7-FF54E300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VALUE PROPOSITION CANVAS: PRODUCT FEATURES</a:t>
            </a:r>
          </a:p>
        </p:txBody>
      </p:sp>
      <p:graphicFrame>
        <p:nvGraphicFramePr>
          <p:cNvPr id="3" name="Group 3">
            <a:extLst>
              <a:ext uri="{FF2B5EF4-FFF2-40B4-BE49-F238E27FC236}">
                <a16:creationId xmlns:a16="http://schemas.microsoft.com/office/drawing/2014/main" id="{699BA637-FA99-0A72-15D5-56A037AFD1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306541"/>
              </p:ext>
            </p:extLst>
          </p:nvPr>
        </p:nvGraphicFramePr>
        <p:xfrm>
          <a:off x="5751666" y="1685451"/>
          <a:ext cx="5887028" cy="4028493"/>
        </p:xfrm>
        <a:graphic>
          <a:graphicData uri="http://schemas.openxmlformats.org/drawingml/2006/table">
            <a:tbl>
              <a:tblPr/>
              <a:tblGrid>
                <a:gridCol w="140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4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PRODUCTS AND SERVICES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List your products, services and features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052030"/>
                  </a:ext>
                </a:extLst>
              </a:tr>
              <a:tr h="134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PAIN RELIEVERS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Describe the elements of your product that remove a current frustration your customer has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GAIN CREATORS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Describe the elements of your product that produce a new positive experience or improve the user’s current experience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9" name="TextBox 1038">
            <a:extLst>
              <a:ext uri="{FF2B5EF4-FFF2-40B4-BE49-F238E27FC236}">
                <a16:creationId xmlns:a16="http://schemas.microsoft.com/office/drawing/2014/main" id="{D7CD15BB-6038-AD91-C2CC-7C91DDD463A2}"/>
              </a:ext>
            </a:extLst>
          </p:cNvPr>
          <p:cNvSpPr txBox="1"/>
          <p:nvPr/>
        </p:nvSpPr>
        <p:spPr>
          <a:xfrm>
            <a:off x="1188211" y="1191751"/>
            <a:ext cx="23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product or service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402A0A-8ED8-A74C-605F-D078035EE2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466"/>
          <a:stretch/>
        </p:blipFill>
        <p:spPr>
          <a:xfrm>
            <a:off x="1014543" y="1591944"/>
            <a:ext cx="4221163" cy="42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7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5195-AA01-0290-41A7-FF54E300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VALUE PROPOSITION CANVAS: PRODUCT FEATURES</a:t>
            </a:r>
          </a:p>
        </p:txBody>
      </p:sp>
      <p:graphicFrame>
        <p:nvGraphicFramePr>
          <p:cNvPr id="3" name="Group 3">
            <a:extLst>
              <a:ext uri="{FF2B5EF4-FFF2-40B4-BE49-F238E27FC236}">
                <a16:creationId xmlns:a16="http://schemas.microsoft.com/office/drawing/2014/main" id="{699BA637-FA99-0A72-15D5-56A037AFD1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293842"/>
              </p:ext>
            </p:extLst>
          </p:nvPr>
        </p:nvGraphicFramePr>
        <p:xfrm>
          <a:off x="5751666" y="1685451"/>
          <a:ext cx="5887028" cy="4028493"/>
        </p:xfrm>
        <a:graphic>
          <a:graphicData uri="http://schemas.openxmlformats.org/drawingml/2006/table">
            <a:tbl>
              <a:tblPr/>
              <a:tblGrid>
                <a:gridCol w="140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4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CUSTOMER JOB(S)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List what your customer has to do or the process they must follow to use your product effectively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052030"/>
                  </a:ext>
                </a:extLst>
              </a:tr>
              <a:tr h="134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GAINS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What are the things they will gain as a result of accessing the benefits your product offers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What are the pains they can avoid as a result of accessing the benefits your product offers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9" name="TextBox 1038">
            <a:extLst>
              <a:ext uri="{FF2B5EF4-FFF2-40B4-BE49-F238E27FC236}">
                <a16:creationId xmlns:a16="http://schemas.microsoft.com/office/drawing/2014/main" id="{D7CD15BB-6038-AD91-C2CC-7C91DDD463A2}"/>
              </a:ext>
            </a:extLst>
          </p:cNvPr>
          <p:cNvSpPr txBox="1"/>
          <p:nvPr/>
        </p:nvSpPr>
        <p:spPr>
          <a:xfrm>
            <a:off x="1188211" y="1191751"/>
            <a:ext cx="23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product or service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17BBB0-FB2A-C952-B2C3-492BE58E85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48" t="751" r="118" b="-751"/>
          <a:stretch/>
        </p:blipFill>
        <p:spPr>
          <a:xfrm>
            <a:off x="1014543" y="1591944"/>
            <a:ext cx="4221163" cy="42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4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B021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139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Open Sans</vt:lpstr>
      <vt:lpstr>Office Theme</vt:lpstr>
      <vt:lpstr>Value Proposition Canvas</vt:lpstr>
      <vt:lpstr>VALUE PROPOSITION CANVAS: PRODUCT FEATURES</vt:lpstr>
      <vt:lpstr>VALUE PROPOSITION CANVAS: PRODUCT FEATURES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Sharon Buechler</cp:lastModifiedBy>
  <cp:revision>40</cp:revision>
  <dcterms:created xsi:type="dcterms:W3CDTF">2020-02-24T14:00:58Z</dcterms:created>
  <dcterms:modified xsi:type="dcterms:W3CDTF">2023-12-03T21:24:18Z</dcterms:modified>
</cp:coreProperties>
</file>