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8ADC8F-4E15-41EE-9D80-63DD875E2A68}">
          <p14:sldIdLst/>
        </p14:section>
        <p14:section name="Additional slides" id="{42F20E3D-B875-459C-9BF8-85B405981A59}">
          <p14:sldIdLst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43B"/>
    <a:srgbClr val="F28B0E"/>
    <a:srgbClr val="EFEFEF"/>
    <a:srgbClr val="45192C"/>
    <a:srgbClr val="102769"/>
    <a:srgbClr val="6D8DE9"/>
    <a:srgbClr val="92545F"/>
    <a:srgbClr val="6A9858"/>
    <a:srgbClr val="4C6CB9"/>
    <a:srgbClr val="F66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87" y="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B110D-9302-4CDA-8443-CBCF23412A7D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31334-20E3-4DB0-9B87-F440FB2B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8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6BDB8-9AC9-4A2D-BF17-D36369562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0E38D-0627-4F6D-9B23-DFBF5B822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244B3-971C-40E7-A5A9-652A41C2E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91E12-5D8B-4452-8CEB-2CD214A5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3BF42-6613-4644-9596-447CD55B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3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9E8F-68EC-4C33-921B-F898C796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74301-FAF4-41C5-A2B7-D2CEEE24A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9BBC8-3D1E-44E5-B65A-EE93A74A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0596-6F3C-488F-B6DD-E56B88E0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99A93-B203-4411-BB61-2C9DF338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3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A1CA7-A809-4355-864D-AEE56BF68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FFD22-4A80-4921-8B9E-54251615C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20B8F-BBE3-4CA5-9299-538FE211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44FC9-9BA1-4791-893E-BFB806AA0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D1143-EB93-4D72-A272-8C57706A4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0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90CF-4D37-4A95-8AB2-C8C7D204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DEEFC-51DD-4D83-B4FE-7C10173B1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4FB9B-2EA2-4967-BA5F-C1C83D4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C6CED-DB8D-4C60-AD76-18C99E5E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67BB9-77EF-47C6-9806-77D01DA7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6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52D9-1D91-4613-9986-3401D073A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99552-6AB6-4617-B97B-28CD943FC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59018-5F6B-4297-B929-65FA0F1CC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28C7B-2D4F-409E-BBE1-60AFB0ED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60967-9F7B-4F9C-BA4F-DB74F0608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1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1DFF7-C674-48AE-8289-D949232F9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842F-EF61-4AC0-9FFB-9F3C5083B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8465C-56D6-4750-9D48-C9DB27E75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7DAB6-E520-438A-8E0F-C48A6903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E5116-EAB8-44A7-986F-83F9D256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89350-F86C-4C87-BC2F-8C3EC458A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8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3EC85-963C-4143-A7F6-FBEF34FDC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73B26-E12B-450B-A4F2-70A0E2384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928F7-7198-4B42-8F30-C1317C1B9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695520-E628-49BD-9178-FBE241EBA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2E909F-37B7-4AF7-9711-492D461A0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E26308-6441-4A76-9B03-CB20C9D3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C6F1E-F044-431A-B55E-84D6F051B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A846D3-3E7B-4B78-93E3-14C4124F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4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A60ED-96A4-4627-9295-9062A2EF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E926F-0CFB-4DC3-BFFF-361A88AD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24397-2362-4AE8-8CBD-566438819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A47B5-34A1-4CC1-AC0B-0A24C486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6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476634-2A16-408A-BA44-8A85FCB9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9353F-4172-44E3-B942-F6F55B3DF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0121C-C58C-41B3-ACD1-281F69F6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3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D37FC-3C16-44F3-93E2-E9229DD0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D2FBE-4645-4044-A2CC-0FB2D5823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3B970-2C50-4A96-AF46-DF046706C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F99DE-778B-40FF-B4D9-85856EF7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FC65B-3C42-4662-9A42-005EA875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DCC01-35B7-420B-B0CE-8A2D9821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9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AEA43-760D-42A2-81A8-59E6350AA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2D833-3BDD-473E-96F0-B7955BC3A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023EE-ADE3-4706-8BD4-AF8C0D5F3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EE4EC-A05D-47DF-BEB1-D9715BCB0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F3014-F89B-4E35-882F-ACF64DE9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47A14-11AB-4263-8075-B6CD6065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5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CE6BC-A3B3-4F04-B2A5-7700016B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68989-2FBC-428C-9398-3A02068C6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7A1D9-D75F-4824-9C5E-B8155DA91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C6EC20E1-25DF-4FAB-9FE3-4CB7D8C2DDF0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FA4F-B09A-4217-A78A-8998A0BB3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B6406-4C96-4101-AF1F-9E7614353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40635AE7-6A58-4147-B5F3-7149194C2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8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ublicdomainpictures.net/en/view-image.php?image=88234&amp;picture=you-are-here-graffit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A black and white logo&#10;&#10;Description automatically generated">
            <a:extLst>
              <a:ext uri="{FF2B5EF4-FFF2-40B4-BE49-F238E27FC236}">
                <a16:creationId xmlns:a16="http://schemas.microsoft.com/office/drawing/2014/main" id="{56FA0EE9-0615-B273-82DF-FE1F8ED06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4545" y1="33636" x2="61364" y2="36364"/>
                        <a14:foregroundMark x1="44545" y1="47273" x2="44545" y2="47273"/>
                        <a14:foregroundMark x1="40909" y1="43636" x2="48636" y2="44545"/>
                        <a14:foregroundMark x1="60455" y1="44091" x2="51818" y2="44091"/>
                        <a14:foregroundMark x1="56364" y1="47727" x2="58636" y2="47273"/>
                        <a14:foregroundMark x1="63182" y1="47273" x2="39091" y2="45455"/>
                        <a14:foregroundMark x1="40000" y1="44091" x2="58636" y2="46818"/>
                        <a14:foregroundMark x1="60909" y1="49091" x2="47273" y2="30455"/>
                        <a14:foregroundMark x1="61364" y1="50000" x2="45455" y2="37273"/>
                        <a14:foregroundMark x1="37727" y1="49545" x2="51364" y2="490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738005" y="2427184"/>
            <a:ext cx="1392421" cy="1392421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272FD29B-257D-4C72-979E-AC4DF45AEE99}"/>
              </a:ext>
            </a:extLst>
          </p:cNvPr>
          <p:cNvSpPr txBox="1"/>
          <p:nvPr/>
        </p:nvSpPr>
        <p:spPr>
          <a:xfrm>
            <a:off x="189313" y="196461"/>
            <a:ext cx="11709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COMPETITIVE POSITIONING </a:t>
            </a:r>
            <a:r>
              <a:rPr lang="en-US" sz="2800" b="1" spc="100" dirty="0">
                <a:solidFill>
                  <a:schemeClr val="accent5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DIFFERENTIATION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3759A8A-5DE5-BCBF-F914-8200E731BE3D}"/>
              </a:ext>
            </a:extLst>
          </p:cNvPr>
          <p:cNvSpPr/>
          <p:nvPr/>
        </p:nvSpPr>
        <p:spPr>
          <a:xfrm>
            <a:off x="1923400" y="1628800"/>
            <a:ext cx="5256584" cy="4032448"/>
          </a:xfrm>
          <a:prstGeom prst="roundRect">
            <a:avLst>
              <a:gd name="adj" fmla="val 863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292C1C2-CCEF-E754-E1B2-20D332E48A95}"/>
              </a:ext>
            </a:extLst>
          </p:cNvPr>
          <p:cNvCxnSpPr>
            <a:cxnSpLocks/>
          </p:cNvCxnSpPr>
          <p:nvPr/>
        </p:nvCxnSpPr>
        <p:spPr>
          <a:xfrm>
            <a:off x="4590836" y="1846972"/>
            <a:ext cx="0" cy="3596104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446155-FDDE-7F95-78AD-3621C39F022E}"/>
              </a:ext>
            </a:extLst>
          </p:cNvPr>
          <p:cNvCxnSpPr>
            <a:cxnSpLocks/>
          </p:cNvCxnSpPr>
          <p:nvPr/>
        </p:nvCxnSpPr>
        <p:spPr>
          <a:xfrm>
            <a:off x="2113292" y="3645024"/>
            <a:ext cx="4876800" cy="0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7E42B7B-D5C4-DDCE-7FAA-ECB2461B7D51}"/>
              </a:ext>
            </a:extLst>
          </p:cNvPr>
          <p:cNvSpPr txBox="1"/>
          <p:nvPr/>
        </p:nvSpPr>
        <p:spPr>
          <a:xfrm>
            <a:off x="3546720" y="1055226"/>
            <a:ext cx="208823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Attribute 1</a:t>
            </a:r>
          </a:p>
          <a:p>
            <a:pPr algn="ctr"/>
            <a:r>
              <a:rPr lang="en-IN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 End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9E0B27-B89C-801E-E66E-658E6C8B62F7}"/>
              </a:ext>
            </a:extLst>
          </p:cNvPr>
          <p:cNvSpPr txBox="1"/>
          <p:nvPr/>
        </p:nvSpPr>
        <p:spPr>
          <a:xfrm>
            <a:off x="3495196" y="5660727"/>
            <a:ext cx="219127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Attribute 1</a:t>
            </a:r>
          </a:p>
          <a:p>
            <a:pPr algn="ctr"/>
            <a:r>
              <a:rPr lang="en-IN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Low End or Trade-off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596285F-C550-0265-27BB-E4B68A493DA6}"/>
              </a:ext>
            </a:extLst>
          </p:cNvPr>
          <p:cNvGrpSpPr/>
          <p:nvPr/>
        </p:nvGrpSpPr>
        <p:grpSpPr>
          <a:xfrm>
            <a:off x="9020952" y="2582939"/>
            <a:ext cx="585276" cy="585276"/>
            <a:chOff x="8930846" y="2537021"/>
            <a:chExt cx="711081" cy="71108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2F4B6AF-C80C-EE6C-8363-587C190AA4DC}"/>
                </a:ext>
              </a:extLst>
            </p:cNvPr>
            <p:cNvSpPr/>
            <p:nvPr/>
          </p:nvSpPr>
          <p:spPr>
            <a:xfrm>
              <a:off x="8930846" y="2537021"/>
              <a:ext cx="711081" cy="711081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52FFA36-27FF-F857-9C23-1C2ABF10ECA6}"/>
                </a:ext>
              </a:extLst>
            </p:cNvPr>
            <p:cNvSpPr txBox="1"/>
            <p:nvPr/>
          </p:nvSpPr>
          <p:spPr>
            <a:xfrm>
              <a:off x="9094667" y="2661729"/>
              <a:ext cx="383438" cy="46166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</a:t>
              </a:r>
              <a:endParaRPr lang="en-IN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08EA4B9-9D2C-3C11-61F1-23E3A71AF0BA}"/>
              </a:ext>
            </a:extLst>
          </p:cNvPr>
          <p:cNvGrpSpPr/>
          <p:nvPr/>
        </p:nvGrpSpPr>
        <p:grpSpPr>
          <a:xfrm>
            <a:off x="9020952" y="3491161"/>
            <a:ext cx="585276" cy="585276"/>
            <a:chOff x="8930846" y="3445243"/>
            <a:chExt cx="711081" cy="711081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43B83E9-2D32-4D3C-21D8-EEE6CE00F267}"/>
                </a:ext>
              </a:extLst>
            </p:cNvPr>
            <p:cNvSpPr/>
            <p:nvPr/>
          </p:nvSpPr>
          <p:spPr>
            <a:xfrm>
              <a:off x="8930846" y="3445243"/>
              <a:ext cx="711081" cy="711081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952F211-EF0F-904C-7A2A-7F8C807AB606}"/>
                </a:ext>
              </a:extLst>
            </p:cNvPr>
            <p:cNvSpPr txBox="1"/>
            <p:nvPr/>
          </p:nvSpPr>
          <p:spPr>
            <a:xfrm>
              <a:off x="9094667" y="3569951"/>
              <a:ext cx="383438" cy="46166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</a:t>
              </a:r>
              <a:endParaRPr lang="en-IN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877DFA-CA50-139A-1A81-0275BA2B7E42}"/>
              </a:ext>
            </a:extLst>
          </p:cNvPr>
          <p:cNvGrpSpPr/>
          <p:nvPr/>
        </p:nvGrpSpPr>
        <p:grpSpPr>
          <a:xfrm>
            <a:off x="9020952" y="4399383"/>
            <a:ext cx="585276" cy="585276"/>
            <a:chOff x="8930846" y="4353465"/>
            <a:chExt cx="711081" cy="711081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5A6E6E1-F39C-7E34-0695-93A389EC6843}"/>
                </a:ext>
              </a:extLst>
            </p:cNvPr>
            <p:cNvSpPr/>
            <p:nvPr/>
          </p:nvSpPr>
          <p:spPr>
            <a:xfrm>
              <a:off x="8930846" y="4353465"/>
              <a:ext cx="711081" cy="711081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4A8156-5BE5-E16F-F946-869B7A3B73D7}"/>
                </a:ext>
              </a:extLst>
            </p:cNvPr>
            <p:cNvSpPr txBox="1"/>
            <p:nvPr/>
          </p:nvSpPr>
          <p:spPr>
            <a:xfrm>
              <a:off x="9094667" y="4478173"/>
              <a:ext cx="383438" cy="46166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</a:t>
              </a:r>
              <a:endParaRPr lang="en-IN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DF3713C-D30B-AD52-A5F0-58447786C7EA}"/>
              </a:ext>
            </a:extLst>
          </p:cNvPr>
          <p:cNvGrpSpPr/>
          <p:nvPr/>
        </p:nvGrpSpPr>
        <p:grpSpPr>
          <a:xfrm>
            <a:off x="9020952" y="5307604"/>
            <a:ext cx="585276" cy="585276"/>
            <a:chOff x="8930846" y="5261686"/>
            <a:chExt cx="711081" cy="711081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DD1B222-2334-29C4-08BD-73DE425395E2}"/>
                </a:ext>
              </a:extLst>
            </p:cNvPr>
            <p:cNvSpPr/>
            <p:nvPr/>
          </p:nvSpPr>
          <p:spPr>
            <a:xfrm>
              <a:off x="8930846" y="5261686"/>
              <a:ext cx="711081" cy="711081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AAFDDB7-6A5E-9D8C-0AF3-A880E4D30DA5}"/>
                </a:ext>
              </a:extLst>
            </p:cNvPr>
            <p:cNvSpPr txBox="1"/>
            <p:nvPr/>
          </p:nvSpPr>
          <p:spPr>
            <a:xfrm>
              <a:off x="9094667" y="5386394"/>
              <a:ext cx="383438" cy="46166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</a:t>
              </a:r>
              <a:endParaRPr lang="en-IN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9062D9B-E056-68F5-4B09-DD65541821F8}"/>
              </a:ext>
            </a:extLst>
          </p:cNvPr>
          <p:cNvSpPr txBox="1"/>
          <p:nvPr/>
        </p:nvSpPr>
        <p:spPr>
          <a:xfrm>
            <a:off x="9831074" y="1815062"/>
            <a:ext cx="1666999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Brand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95474B-013A-D91C-6E1B-C6968081EB87}"/>
              </a:ext>
            </a:extLst>
          </p:cNvPr>
          <p:cNvSpPr txBox="1"/>
          <p:nvPr/>
        </p:nvSpPr>
        <p:spPr>
          <a:xfrm>
            <a:off x="9831074" y="2723284"/>
            <a:ext cx="1666999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Competitor 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BDACD8-937D-E585-D1AC-E72AF85A5373}"/>
              </a:ext>
            </a:extLst>
          </p:cNvPr>
          <p:cNvSpPr txBox="1"/>
          <p:nvPr/>
        </p:nvSpPr>
        <p:spPr>
          <a:xfrm>
            <a:off x="9831074" y="3631506"/>
            <a:ext cx="1666999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Competitor 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6EDDA34-C50B-37A9-CEEC-1D8FB905DFEA}"/>
              </a:ext>
            </a:extLst>
          </p:cNvPr>
          <p:cNvSpPr txBox="1"/>
          <p:nvPr/>
        </p:nvSpPr>
        <p:spPr>
          <a:xfrm>
            <a:off x="9831074" y="4539728"/>
            <a:ext cx="1666999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Competitor 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19E5BC-8213-92B4-7D3B-1BBADAE14F8F}"/>
              </a:ext>
            </a:extLst>
          </p:cNvPr>
          <p:cNvSpPr txBox="1"/>
          <p:nvPr/>
        </p:nvSpPr>
        <p:spPr>
          <a:xfrm>
            <a:off x="9831074" y="5447949"/>
            <a:ext cx="1666999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Competitor 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2DE8531-1AC8-8AC6-3DF1-D0CDA6FE850A}"/>
              </a:ext>
            </a:extLst>
          </p:cNvPr>
          <p:cNvGrpSpPr/>
          <p:nvPr/>
        </p:nvGrpSpPr>
        <p:grpSpPr>
          <a:xfrm>
            <a:off x="5279412" y="2012204"/>
            <a:ext cx="711081" cy="711081"/>
            <a:chOff x="8930846" y="2537021"/>
            <a:chExt cx="711081" cy="711081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A3C3537-5D33-B734-7B7A-72851D962FA2}"/>
                </a:ext>
              </a:extLst>
            </p:cNvPr>
            <p:cNvSpPr/>
            <p:nvPr/>
          </p:nvSpPr>
          <p:spPr>
            <a:xfrm>
              <a:off x="8930846" y="2537021"/>
              <a:ext cx="711081" cy="711081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0B97E91-80ED-7EE4-DE73-EE3F065D85A8}"/>
                </a:ext>
              </a:extLst>
            </p:cNvPr>
            <p:cNvSpPr txBox="1"/>
            <p:nvPr/>
          </p:nvSpPr>
          <p:spPr>
            <a:xfrm>
              <a:off x="9094667" y="2661729"/>
              <a:ext cx="383438" cy="46166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</a:t>
              </a:r>
              <a:endParaRPr lang="en-IN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7DD61BE-8B59-781B-E2F2-C4B25E4E3E25}"/>
              </a:ext>
            </a:extLst>
          </p:cNvPr>
          <p:cNvGrpSpPr/>
          <p:nvPr/>
        </p:nvGrpSpPr>
        <p:grpSpPr>
          <a:xfrm>
            <a:off x="3609555" y="4108921"/>
            <a:ext cx="711081" cy="711081"/>
            <a:chOff x="8930846" y="3445243"/>
            <a:chExt cx="711081" cy="711081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ADA2B92-C5D1-887E-939F-20448E0ADB63}"/>
                </a:ext>
              </a:extLst>
            </p:cNvPr>
            <p:cNvSpPr/>
            <p:nvPr/>
          </p:nvSpPr>
          <p:spPr>
            <a:xfrm>
              <a:off x="8930846" y="3445243"/>
              <a:ext cx="711081" cy="711081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8D8B2A-8EE1-65CD-2D04-6A42EE11B831}"/>
                </a:ext>
              </a:extLst>
            </p:cNvPr>
            <p:cNvSpPr txBox="1"/>
            <p:nvPr/>
          </p:nvSpPr>
          <p:spPr>
            <a:xfrm>
              <a:off x="9094667" y="3569951"/>
              <a:ext cx="383438" cy="46166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</a:t>
              </a:r>
              <a:endParaRPr lang="en-IN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0A44E88-4014-5C31-F24F-0D41DEA2B7B3}"/>
              </a:ext>
            </a:extLst>
          </p:cNvPr>
          <p:cNvGrpSpPr/>
          <p:nvPr/>
        </p:nvGrpSpPr>
        <p:grpSpPr>
          <a:xfrm>
            <a:off x="2657183" y="4228758"/>
            <a:ext cx="711081" cy="711081"/>
            <a:chOff x="9083246" y="4505865"/>
            <a:chExt cx="711081" cy="711081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57E58BA7-CAEA-7EAE-11A6-CA95A7CDB25C}"/>
                </a:ext>
              </a:extLst>
            </p:cNvPr>
            <p:cNvSpPr/>
            <p:nvPr/>
          </p:nvSpPr>
          <p:spPr>
            <a:xfrm>
              <a:off x="9083246" y="4505865"/>
              <a:ext cx="711081" cy="711081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39024DE-D96E-6A2B-8AF5-0E2DEE321A48}"/>
                </a:ext>
              </a:extLst>
            </p:cNvPr>
            <p:cNvSpPr txBox="1"/>
            <p:nvPr/>
          </p:nvSpPr>
          <p:spPr>
            <a:xfrm>
              <a:off x="9247067" y="4630573"/>
              <a:ext cx="383438" cy="46166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</a:t>
              </a:r>
              <a:endParaRPr lang="en-IN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7FF0F20-BC80-4DF0-1B34-3C409397696A}"/>
              </a:ext>
            </a:extLst>
          </p:cNvPr>
          <p:cNvGrpSpPr/>
          <p:nvPr/>
        </p:nvGrpSpPr>
        <p:grpSpPr>
          <a:xfrm>
            <a:off x="3081992" y="2370656"/>
            <a:ext cx="711081" cy="711081"/>
            <a:chOff x="8930846" y="5261686"/>
            <a:chExt cx="711081" cy="711081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CF0AF83-5AB5-BA32-E8E0-8E6DA81B714C}"/>
                </a:ext>
              </a:extLst>
            </p:cNvPr>
            <p:cNvSpPr/>
            <p:nvPr/>
          </p:nvSpPr>
          <p:spPr>
            <a:xfrm>
              <a:off x="8930846" y="5261686"/>
              <a:ext cx="711081" cy="711081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E3B9043-11D4-D088-5650-EB43253B65E4}"/>
                </a:ext>
              </a:extLst>
            </p:cNvPr>
            <p:cNvSpPr txBox="1"/>
            <p:nvPr/>
          </p:nvSpPr>
          <p:spPr>
            <a:xfrm>
              <a:off x="9094667" y="5386394"/>
              <a:ext cx="383438" cy="46166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</a:t>
              </a:r>
              <a:endParaRPr lang="en-IN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pic>
        <p:nvPicPr>
          <p:cNvPr id="54" name="Picture 53" descr="A black and white logo&#10;&#10;Description automatically generated">
            <a:extLst>
              <a:ext uri="{FF2B5EF4-FFF2-40B4-BE49-F238E27FC236}">
                <a16:creationId xmlns:a16="http://schemas.microsoft.com/office/drawing/2014/main" id="{80FB9E81-8CFB-7268-FFEE-B5180CCCE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4545" y1="33636" x2="61364" y2="36364"/>
                        <a14:foregroundMark x1="44545" y1="47273" x2="44545" y2="47273"/>
                        <a14:foregroundMark x1="40909" y1="43636" x2="48636" y2="44545"/>
                        <a14:foregroundMark x1="60455" y1="44091" x2="51818" y2="44091"/>
                        <a14:foregroundMark x1="56364" y1="47727" x2="58636" y2="47273"/>
                        <a14:foregroundMark x1="63182" y1="47273" x2="39091" y2="45455"/>
                        <a14:foregroundMark x1="40000" y1="44091" x2="58636" y2="46818"/>
                        <a14:foregroundMark x1="60909" y1="49091" x2="47273" y2="30455"/>
                        <a14:foregroundMark x1="61364" y1="50000" x2="45455" y2="37273"/>
                        <a14:foregroundMark x1="37727" y1="49545" x2="51364" y2="490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591764" y="1258040"/>
            <a:ext cx="1392421" cy="1392421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4C205BDE-F02A-1B1B-54A3-1D79B7455E84}"/>
              </a:ext>
            </a:extLst>
          </p:cNvPr>
          <p:cNvSpPr txBox="1"/>
          <p:nvPr/>
        </p:nvSpPr>
        <p:spPr>
          <a:xfrm>
            <a:off x="251073" y="3352636"/>
            <a:ext cx="22376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Attribute 2</a:t>
            </a:r>
          </a:p>
          <a:p>
            <a:pPr algn="ctr"/>
            <a:r>
              <a:rPr lang="en-IN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Low End or Trade-off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24A810A-FF27-6D2C-7B46-CE42BBEB1B76}"/>
              </a:ext>
            </a:extLst>
          </p:cNvPr>
          <p:cNvSpPr txBox="1"/>
          <p:nvPr/>
        </p:nvSpPr>
        <p:spPr>
          <a:xfrm>
            <a:off x="6542496" y="3399914"/>
            <a:ext cx="219127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Attribute 2</a:t>
            </a:r>
          </a:p>
          <a:p>
            <a:pPr algn="ctr"/>
            <a:r>
              <a:rPr lang="en-IN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 End</a:t>
            </a:r>
          </a:p>
        </p:txBody>
      </p:sp>
    </p:spTree>
    <p:extLst>
      <p:ext uri="{BB962C8B-B14F-4D97-AF65-F5344CB8AC3E}">
        <p14:creationId xmlns:p14="http://schemas.microsoft.com/office/powerpoint/2010/main" val="392671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B021E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42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Sharon Buechler</cp:lastModifiedBy>
  <cp:revision>36</cp:revision>
  <dcterms:created xsi:type="dcterms:W3CDTF">2020-02-24T14:00:58Z</dcterms:created>
  <dcterms:modified xsi:type="dcterms:W3CDTF">2023-11-19T21:38:41Z</dcterms:modified>
</cp:coreProperties>
</file>